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63" r:id="rId6"/>
    <p:sldId id="269" r:id="rId7"/>
    <p:sldId id="270" r:id="rId8"/>
    <p:sldId id="271" r:id="rId9"/>
    <p:sldId id="272" r:id="rId10"/>
    <p:sldId id="277" r:id="rId11"/>
    <p:sldId id="279" r:id="rId12"/>
    <p:sldId id="278" r:id="rId13"/>
    <p:sldId id="273" r:id="rId14"/>
    <p:sldId id="274" r:id="rId15"/>
    <p:sldId id="275" r:id="rId16"/>
    <p:sldId id="276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05D234-F6E2-4E8D-858A-E51C6F92D04C}" v="4" dt="2025-11-24T19:33:46.8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11"/>
    <p:restoredTop sz="93663"/>
  </p:normalViewPr>
  <p:slideViewPr>
    <p:cSldViewPr snapToObjects="1">
      <p:cViewPr varScale="1">
        <p:scale>
          <a:sx n="114" d="100"/>
          <a:sy n="114" d="100"/>
        </p:scale>
        <p:origin x="1032" y="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Objects="1">
      <p:cViewPr varScale="1">
        <p:scale>
          <a:sx n="121" d="100"/>
          <a:sy n="121" d="100"/>
        </p:scale>
        <p:origin x="386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meron Estridge" userId="6a4327c93588f926" providerId="LiveId" clId="{49CF738A-06D5-5A0F-B71B-9F20FCE5518C}"/>
    <pc:docChg chg="undo custSel addSld modSld">
      <pc:chgData name="Cameron Estridge" userId="6a4327c93588f926" providerId="LiveId" clId="{49CF738A-06D5-5A0F-B71B-9F20FCE5518C}" dt="2025-10-28T05:12:09.508" v="1960"/>
      <pc:docMkLst>
        <pc:docMk/>
      </pc:docMkLst>
      <pc:sldChg chg="addSp delSp modSp modTransition modAnim">
        <pc:chgData name="Cameron Estridge" userId="6a4327c93588f926" providerId="LiveId" clId="{49CF738A-06D5-5A0F-B71B-9F20FCE5518C}" dt="2025-10-28T03:50:18.205" v="243"/>
        <pc:sldMkLst>
          <pc:docMk/>
          <pc:sldMk cId="1498475181" sldId="256"/>
        </pc:sldMkLst>
        <pc:picChg chg="add mod">
          <ac:chgData name="Cameron Estridge" userId="6a4327c93588f926" providerId="LiveId" clId="{49CF738A-06D5-5A0F-B71B-9F20FCE5518C}" dt="2025-10-28T03:50:18.205" v="243"/>
          <ac:picMkLst>
            <pc:docMk/>
            <pc:sldMk cId="1498475181" sldId="256"/>
            <ac:picMk id="16" creationId="{F04BA7E1-69FF-E4D9-85E0-3A070B1103ED}"/>
          </ac:picMkLst>
        </pc:picChg>
      </pc:sldChg>
      <pc:sldChg chg="addSp delSp modSp mod modTransition modAnim">
        <pc:chgData name="Cameron Estridge" userId="6a4327c93588f926" providerId="LiveId" clId="{49CF738A-06D5-5A0F-B71B-9F20FCE5518C}" dt="2025-10-28T03:57:19.933" v="309"/>
        <pc:sldMkLst>
          <pc:docMk/>
          <pc:sldMk cId="971628503" sldId="263"/>
        </pc:sldMkLst>
        <pc:spChg chg="mod">
          <ac:chgData name="Cameron Estridge" userId="6a4327c93588f926" providerId="LiveId" clId="{49CF738A-06D5-5A0F-B71B-9F20FCE5518C}" dt="2025-10-28T03:52:43.966" v="294" actId="20577"/>
          <ac:spMkLst>
            <pc:docMk/>
            <pc:sldMk cId="971628503" sldId="263"/>
            <ac:spMk id="39" creationId="{C950A680-C86F-503C-6790-1FBF3223F0ED}"/>
          </ac:spMkLst>
        </pc:spChg>
        <pc:picChg chg="add mod">
          <ac:chgData name="Cameron Estridge" userId="6a4327c93588f926" providerId="LiveId" clId="{49CF738A-06D5-5A0F-B71B-9F20FCE5518C}" dt="2025-10-28T03:57:19.933" v="309"/>
          <ac:picMkLst>
            <pc:docMk/>
            <pc:sldMk cId="971628503" sldId="263"/>
            <ac:picMk id="57" creationId="{9C0ACC95-8FE5-5670-854F-E22D7EF56B94}"/>
          </ac:picMkLst>
        </pc:picChg>
      </pc:sldChg>
      <pc:sldChg chg="addSp delSp modSp modTransition modAnim">
        <pc:chgData name="Cameron Estridge" userId="6a4327c93588f926" providerId="LiveId" clId="{49CF738A-06D5-5A0F-B71B-9F20FCE5518C}" dt="2025-10-28T04:42:32.416" v="1953"/>
        <pc:sldMkLst>
          <pc:docMk/>
          <pc:sldMk cId="3756006422" sldId="268"/>
        </pc:sldMkLst>
        <pc:picChg chg="add mod">
          <ac:chgData name="Cameron Estridge" userId="6a4327c93588f926" providerId="LiveId" clId="{49CF738A-06D5-5A0F-B71B-9F20FCE5518C}" dt="2025-10-28T04:42:32.416" v="1953"/>
          <ac:picMkLst>
            <pc:docMk/>
            <pc:sldMk cId="3756006422" sldId="268"/>
            <ac:picMk id="9" creationId="{6BB96669-8CD6-7282-6C9C-0B924E684674}"/>
          </ac:picMkLst>
        </pc:picChg>
      </pc:sldChg>
      <pc:sldChg chg="addSp delSp modSp modTransition modAnim">
        <pc:chgData name="Cameron Estridge" userId="6a4327c93588f926" providerId="LiveId" clId="{49CF738A-06D5-5A0F-B71B-9F20FCE5518C}" dt="2025-10-28T05:12:09.508" v="1960"/>
        <pc:sldMkLst>
          <pc:docMk/>
          <pc:sldMk cId="4013176125" sldId="269"/>
        </pc:sldMkLst>
        <pc:picChg chg="add mod">
          <ac:chgData name="Cameron Estridge" userId="6a4327c93588f926" providerId="LiveId" clId="{49CF738A-06D5-5A0F-B71B-9F20FCE5518C}" dt="2025-10-28T05:12:09.508" v="1960"/>
          <ac:picMkLst>
            <pc:docMk/>
            <pc:sldMk cId="4013176125" sldId="269"/>
            <ac:picMk id="35" creationId="{93DC9055-9AD1-F636-DD08-33AED9A4EE61}"/>
          </ac:picMkLst>
        </pc:picChg>
      </pc:sldChg>
      <pc:sldChg chg="addSp delSp modSp modTransition modAnim">
        <pc:chgData name="Cameron Estridge" userId="6a4327c93588f926" providerId="LiveId" clId="{49CF738A-06D5-5A0F-B71B-9F20FCE5518C}" dt="2025-10-28T04:01:57.667" v="326"/>
        <pc:sldMkLst>
          <pc:docMk/>
          <pc:sldMk cId="1613038485" sldId="270"/>
        </pc:sldMkLst>
        <pc:picChg chg="add mod">
          <ac:chgData name="Cameron Estridge" userId="6a4327c93588f926" providerId="LiveId" clId="{49CF738A-06D5-5A0F-B71B-9F20FCE5518C}" dt="2025-10-28T04:01:57.667" v="326"/>
          <ac:picMkLst>
            <pc:docMk/>
            <pc:sldMk cId="1613038485" sldId="270"/>
            <ac:picMk id="32" creationId="{CC2BEA7C-84E8-C064-74C2-FC01112C5DED}"/>
          </ac:picMkLst>
        </pc:picChg>
      </pc:sldChg>
      <pc:sldChg chg="addSp delSp modSp mod modTransition modAnim">
        <pc:chgData name="Cameron Estridge" userId="6a4327c93588f926" providerId="LiveId" clId="{49CF738A-06D5-5A0F-B71B-9F20FCE5518C}" dt="2025-10-28T04:13:51.864" v="345"/>
        <pc:sldMkLst>
          <pc:docMk/>
          <pc:sldMk cId="2847976618" sldId="271"/>
        </pc:sldMkLst>
        <pc:picChg chg="add mod">
          <ac:chgData name="Cameron Estridge" userId="6a4327c93588f926" providerId="LiveId" clId="{49CF738A-06D5-5A0F-B71B-9F20FCE5518C}" dt="2025-10-27T21:49:32.488" v="22" actId="1076"/>
          <ac:picMkLst>
            <pc:docMk/>
            <pc:sldMk cId="2847976618" sldId="271"/>
            <ac:picMk id="5" creationId="{D560138A-3FBA-8254-553B-B209452E7667}"/>
          </ac:picMkLst>
        </pc:picChg>
        <pc:picChg chg="add mod">
          <ac:chgData name="Cameron Estridge" userId="6a4327c93588f926" providerId="LiveId" clId="{49CF738A-06D5-5A0F-B71B-9F20FCE5518C}" dt="2025-10-28T04:13:51.864" v="345"/>
          <ac:picMkLst>
            <pc:docMk/>
            <pc:sldMk cId="2847976618" sldId="271"/>
            <ac:picMk id="53" creationId="{7D185649-B34E-5C9A-7F73-C9F993194399}"/>
          </ac:picMkLst>
        </pc:picChg>
      </pc:sldChg>
      <pc:sldChg chg="addSp delSp modSp mod modTransition modAnim modNotesTx">
        <pc:chgData name="Cameron Estridge" userId="6a4327c93588f926" providerId="LiveId" clId="{49CF738A-06D5-5A0F-B71B-9F20FCE5518C}" dt="2025-10-28T04:43:04.238" v="1954" actId="20577"/>
        <pc:sldMkLst>
          <pc:docMk/>
          <pc:sldMk cId="1509826880" sldId="272"/>
        </pc:sldMkLst>
        <pc:picChg chg="add mod">
          <ac:chgData name="Cameron Estridge" userId="6a4327c93588f926" providerId="LiveId" clId="{49CF738A-06D5-5A0F-B71B-9F20FCE5518C}" dt="2025-10-27T23:04:01.324" v="37" actId="1076"/>
          <ac:picMkLst>
            <pc:docMk/>
            <pc:sldMk cId="1509826880" sldId="272"/>
            <ac:picMk id="5" creationId="{85C0A0B6-99BD-5883-8CF6-36C4C640849D}"/>
          </ac:picMkLst>
        </pc:picChg>
        <pc:picChg chg="add mod">
          <ac:chgData name="Cameron Estridge" userId="6a4327c93588f926" providerId="LiveId" clId="{49CF738A-06D5-5A0F-B71B-9F20FCE5518C}" dt="2025-10-28T04:21:52.804" v="831"/>
          <ac:picMkLst>
            <pc:docMk/>
            <pc:sldMk cId="1509826880" sldId="272"/>
            <ac:picMk id="48" creationId="{7C6C6E3C-2D4C-A826-0E3D-E561BB4F03E3}"/>
          </ac:picMkLst>
        </pc:picChg>
      </pc:sldChg>
      <pc:sldChg chg="addSp delSp modSp modTransition modAnim">
        <pc:chgData name="Cameron Estridge" userId="6a4327c93588f926" providerId="LiveId" clId="{49CF738A-06D5-5A0F-B71B-9F20FCE5518C}" dt="2025-10-28T04:35:53.108" v="1929"/>
        <pc:sldMkLst>
          <pc:docMk/>
          <pc:sldMk cId="2684974076" sldId="273"/>
        </pc:sldMkLst>
        <pc:picChg chg="add mod">
          <ac:chgData name="Cameron Estridge" userId="6a4327c93588f926" providerId="LiveId" clId="{49CF738A-06D5-5A0F-B71B-9F20FCE5518C}" dt="2025-10-28T04:35:53.108" v="1929"/>
          <ac:picMkLst>
            <pc:docMk/>
            <pc:sldMk cId="2684974076" sldId="273"/>
            <ac:picMk id="19" creationId="{DF1860CC-92E9-DA7D-A634-C1DDD8267EF6}"/>
          </ac:picMkLst>
        </pc:picChg>
      </pc:sldChg>
      <pc:sldChg chg="addSp delSp modSp modTransition modAnim">
        <pc:chgData name="Cameron Estridge" userId="6a4327c93588f926" providerId="LiveId" clId="{49CF738A-06D5-5A0F-B71B-9F20FCE5518C}" dt="2025-10-28T04:36:44.395" v="1932"/>
        <pc:sldMkLst>
          <pc:docMk/>
          <pc:sldMk cId="2855268846" sldId="274"/>
        </pc:sldMkLst>
        <pc:picChg chg="add mod">
          <ac:chgData name="Cameron Estridge" userId="6a4327c93588f926" providerId="LiveId" clId="{49CF738A-06D5-5A0F-B71B-9F20FCE5518C}" dt="2025-10-28T04:36:44.395" v="1932"/>
          <ac:picMkLst>
            <pc:docMk/>
            <pc:sldMk cId="2855268846" sldId="274"/>
            <ac:picMk id="11" creationId="{29F19CE5-A12F-1542-7EE7-BB57ABAFC4FE}"/>
          </ac:picMkLst>
        </pc:picChg>
      </pc:sldChg>
      <pc:sldChg chg="addSp delSp modSp modTransition modAnim">
        <pc:chgData name="Cameron Estridge" userId="6a4327c93588f926" providerId="LiveId" clId="{49CF738A-06D5-5A0F-B71B-9F20FCE5518C}" dt="2025-10-28T04:38:26.323" v="1939"/>
        <pc:sldMkLst>
          <pc:docMk/>
          <pc:sldMk cId="2109839829" sldId="275"/>
        </pc:sldMkLst>
        <pc:picChg chg="add mod">
          <ac:chgData name="Cameron Estridge" userId="6a4327c93588f926" providerId="LiveId" clId="{49CF738A-06D5-5A0F-B71B-9F20FCE5518C}" dt="2025-10-28T04:38:26.323" v="1939"/>
          <ac:picMkLst>
            <pc:docMk/>
            <pc:sldMk cId="2109839829" sldId="275"/>
            <ac:picMk id="19" creationId="{4C28D620-DC8B-E78C-6F72-8D184789D33E}"/>
          </ac:picMkLst>
        </pc:picChg>
      </pc:sldChg>
      <pc:sldChg chg="addSp delSp modSp mod modTransition modAnim">
        <pc:chgData name="Cameron Estridge" userId="6a4327c93588f926" providerId="LiveId" clId="{49CF738A-06D5-5A0F-B71B-9F20FCE5518C}" dt="2025-10-28T04:41:29.876" v="1950"/>
        <pc:sldMkLst>
          <pc:docMk/>
          <pc:sldMk cId="2970279449" sldId="276"/>
        </pc:sldMkLst>
        <pc:spChg chg="mod">
          <ac:chgData name="Cameron Estridge" userId="6a4327c93588f926" providerId="LiveId" clId="{49CF738A-06D5-5A0F-B71B-9F20FCE5518C}" dt="2025-10-28T03:33:10.398" v="238" actId="20577"/>
          <ac:spMkLst>
            <pc:docMk/>
            <pc:sldMk cId="2970279449" sldId="276"/>
            <ac:spMk id="7" creationId="{6E96F882-1231-EFD8-E1E5-E9409C6533A1}"/>
          </ac:spMkLst>
        </pc:spChg>
        <pc:picChg chg="add mod">
          <ac:chgData name="Cameron Estridge" userId="6a4327c93588f926" providerId="LiveId" clId="{49CF738A-06D5-5A0F-B71B-9F20FCE5518C}" dt="2025-10-28T04:41:29.876" v="1950"/>
          <ac:picMkLst>
            <pc:docMk/>
            <pc:sldMk cId="2970279449" sldId="276"/>
            <ac:picMk id="27" creationId="{8EC2BDEE-CD72-48BC-68EC-40552F4DB906}"/>
          </ac:picMkLst>
        </pc:picChg>
      </pc:sldChg>
      <pc:sldChg chg="addSp delSp modSp modTransition modAnim modNotesTx">
        <pc:chgData name="Cameron Estridge" userId="6a4327c93588f926" providerId="LiveId" clId="{49CF738A-06D5-5A0F-B71B-9F20FCE5518C}" dt="2025-10-28T04:43:08.118" v="1955" actId="20577"/>
        <pc:sldMkLst>
          <pc:docMk/>
          <pc:sldMk cId="3282042789" sldId="277"/>
        </pc:sldMkLst>
        <pc:picChg chg="add mod">
          <ac:chgData name="Cameron Estridge" userId="6a4327c93588f926" providerId="LiveId" clId="{49CF738A-06D5-5A0F-B71B-9F20FCE5518C}" dt="2025-10-28T04:33:14.749" v="1921"/>
          <ac:picMkLst>
            <pc:docMk/>
            <pc:sldMk cId="3282042789" sldId="277"/>
            <ac:picMk id="60" creationId="{39F5098D-48B5-B41D-C61A-2CE14AAF5DF5}"/>
          </ac:picMkLst>
        </pc:picChg>
      </pc:sldChg>
      <pc:sldChg chg="addSp delSp modSp add mod modTransition">
        <pc:chgData name="Cameron Estridge" userId="6a4327c93588f926" providerId="LiveId" clId="{49CF738A-06D5-5A0F-B71B-9F20FCE5518C}" dt="2025-10-28T04:34:04.028" v="1922"/>
        <pc:sldMkLst>
          <pc:docMk/>
          <pc:sldMk cId="2427816865" sldId="278"/>
        </pc:sldMkLst>
        <pc:spChg chg="add mod">
          <ac:chgData name="Cameron Estridge" userId="6a4327c93588f926" providerId="LiveId" clId="{49CF738A-06D5-5A0F-B71B-9F20FCE5518C}" dt="2025-10-28T00:49:28.086" v="222" actId="20577"/>
          <ac:spMkLst>
            <pc:docMk/>
            <pc:sldMk cId="2427816865" sldId="278"/>
            <ac:spMk id="3" creationId="{85373D45-D6B3-4C7C-8F19-73F321766065}"/>
          </ac:spMkLst>
        </pc:spChg>
        <pc:spChg chg="mod">
          <ac:chgData name="Cameron Estridge" userId="6a4327c93588f926" providerId="LiveId" clId="{49CF738A-06D5-5A0F-B71B-9F20FCE5518C}" dt="2025-10-28T00:45:39.989" v="55" actId="20577"/>
          <ac:spMkLst>
            <pc:docMk/>
            <pc:sldMk cId="2427816865" sldId="278"/>
            <ac:spMk id="6" creationId="{E0482BE9-0DC2-D2EE-9BCE-867F6BA21F50}"/>
          </ac:spMkLst>
        </pc:spChg>
        <pc:picChg chg="add mod">
          <ac:chgData name="Cameron Estridge" userId="6a4327c93588f926" providerId="LiveId" clId="{49CF738A-06D5-5A0F-B71B-9F20FCE5518C}" dt="2025-10-28T04:34:04.028" v="1922"/>
          <ac:picMkLst>
            <pc:docMk/>
            <pc:sldMk cId="2427816865" sldId="278"/>
            <ac:picMk id="7" creationId="{AE16BBCA-F93D-4EB9-35FC-90DDC73DE572}"/>
          </ac:picMkLst>
        </pc:picChg>
      </pc:sldChg>
    </pc:docChg>
  </pc:docChgLst>
  <pc:docChgLst>
    <pc:chgData name="Cameron Estridge" userId="6a4327c93588f926" providerId="LiveId" clId="{6D3C36D6-52BE-4000-8014-95CC85017463}"/>
    <pc:docChg chg="undo custSel addSld delSld modSld sldOrd">
      <pc:chgData name="Cameron Estridge" userId="6a4327c93588f926" providerId="LiveId" clId="{6D3C36D6-52BE-4000-8014-95CC85017463}" dt="2025-11-24T19:40:58.514" v="753" actId="20577"/>
      <pc:docMkLst>
        <pc:docMk/>
      </pc:docMkLst>
      <pc:sldChg chg="addSp delSp modSp mod">
        <pc:chgData name="Cameron Estridge" userId="6a4327c93588f926" providerId="LiveId" clId="{6D3C36D6-52BE-4000-8014-95CC85017463}" dt="2025-11-24T19:32:37.688" v="10" actId="1076"/>
        <pc:sldMkLst>
          <pc:docMk/>
          <pc:sldMk cId="3282042789" sldId="277"/>
        </pc:sldMkLst>
        <pc:spChg chg="del mod">
          <ac:chgData name="Cameron Estridge" userId="6a4327c93588f926" providerId="LiveId" clId="{6D3C36D6-52BE-4000-8014-95CC85017463}" dt="2025-11-24T19:32:00.951" v="2" actId="478"/>
          <ac:spMkLst>
            <pc:docMk/>
            <pc:sldMk cId="3282042789" sldId="277"/>
            <ac:spMk id="8" creationId="{48637EA8-7ED6-1D98-371C-35AFFEEDCB89}"/>
          </ac:spMkLst>
        </pc:spChg>
        <pc:spChg chg="del">
          <ac:chgData name="Cameron Estridge" userId="6a4327c93588f926" providerId="LiveId" clId="{6D3C36D6-52BE-4000-8014-95CC85017463}" dt="2025-11-24T19:32:03.085" v="3" actId="478"/>
          <ac:spMkLst>
            <pc:docMk/>
            <pc:sldMk cId="3282042789" sldId="277"/>
            <ac:spMk id="9" creationId="{7065FBE3-D113-7920-AEAC-BDE239D0BC73}"/>
          </ac:spMkLst>
        </pc:spChg>
        <pc:spChg chg="del">
          <ac:chgData name="Cameron Estridge" userId="6a4327c93588f926" providerId="LiveId" clId="{6D3C36D6-52BE-4000-8014-95CC85017463}" dt="2025-11-24T19:32:05.453" v="4" actId="478"/>
          <ac:spMkLst>
            <pc:docMk/>
            <pc:sldMk cId="3282042789" sldId="277"/>
            <ac:spMk id="10" creationId="{1A8CAB26-BB44-5D29-6C9E-A1BBEE8A8ACD}"/>
          </ac:spMkLst>
        </pc:spChg>
        <pc:picChg chg="del">
          <ac:chgData name="Cameron Estridge" userId="6a4327c93588f926" providerId="LiveId" clId="{6D3C36D6-52BE-4000-8014-95CC85017463}" dt="2025-11-24T19:32:07.141" v="5" actId="478"/>
          <ac:picMkLst>
            <pc:docMk/>
            <pc:sldMk cId="3282042789" sldId="277"/>
            <ac:picMk id="2" creationId="{E47E76A5-B263-FE07-7B2A-496FE6EE7BD4}"/>
          </ac:picMkLst>
        </pc:picChg>
        <pc:picChg chg="del">
          <ac:chgData name="Cameron Estridge" userId="6a4327c93588f926" providerId="LiveId" clId="{6D3C36D6-52BE-4000-8014-95CC85017463}" dt="2025-11-24T19:31:57.050" v="0" actId="478"/>
          <ac:picMkLst>
            <pc:docMk/>
            <pc:sldMk cId="3282042789" sldId="277"/>
            <ac:picMk id="5" creationId="{CDD57EE0-F321-02E1-9F65-4C388A647756}"/>
          </ac:picMkLst>
        </pc:picChg>
        <pc:picChg chg="add mod">
          <ac:chgData name="Cameron Estridge" userId="6a4327c93588f926" providerId="LiveId" clId="{6D3C36D6-52BE-4000-8014-95CC85017463}" dt="2025-11-24T19:32:37.688" v="10" actId="1076"/>
          <ac:picMkLst>
            <pc:docMk/>
            <pc:sldMk cId="3282042789" sldId="277"/>
            <ac:picMk id="7" creationId="{F4B12B68-A3F0-634E-E41A-21A55B4B47F9}"/>
          </ac:picMkLst>
        </pc:picChg>
      </pc:sldChg>
      <pc:sldChg chg="modSp add mod ord">
        <pc:chgData name="Cameron Estridge" userId="6a4327c93588f926" providerId="LiveId" clId="{6D3C36D6-52BE-4000-8014-95CC85017463}" dt="2025-11-24T19:40:58.514" v="753" actId="20577"/>
        <pc:sldMkLst>
          <pc:docMk/>
          <pc:sldMk cId="1740684312" sldId="279"/>
        </pc:sldMkLst>
        <pc:spChg chg="mod">
          <ac:chgData name="Cameron Estridge" userId="6a4327c93588f926" providerId="LiveId" clId="{6D3C36D6-52BE-4000-8014-95CC85017463}" dt="2025-11-24T19:33:58.859" v="30" actId="20577"/>
          <ac:spMkLst>
            <pc:docMk/>
            <pc:sldMk cId="1740684312" sldId="279"/>
            <ac:spMk id="38" creationId="{3BCF4308-F11E-4750-BBB1-A7949A0CA8F5}"/>
          </ac:spMkLst>
        </pc:spChg>
        <pc:spChg chg="mod">
          <ac:chgData name="Cameron Estridge" userId="6a4327c93588f926" providerId="LiveId" clId="{6D3C36D6-52BE-4000-8014-95CC85017463}" dt="2025-11-24T19:40:58.514" v="753" actId="20577"/>
          <ac:spMkLst>
            <pc:docMk/>
            <pc:sldMk cId="1740684312" sldId="279"/>
            <ac:spMk id="39" creationId="{C950A680-C86F-503C-6790-1FBF3223F0ED}"/>
          </ac:spMkLst>
        </pc:spChg>
      </pc:sldChg>
      <pc:sldChg chg="addSp delSp add del mod">
        <pc:chgData name="Cameron Estridge" userId="6a4327c93588f926" providerId="LiveId" clId="{6D3C36D6-52BE-4000-8014-95CC85017463}" dt="2025-11-24T19:33:40.617" v="16"/>
        <pc:sldMkLst>
          <pc:docMk/>
          <pc:sldMk cId="2336102735" sldId="279"/>
        </pc:sldMkLst>
        <pc:spChg chg="add del">
          <ac:chgData name="Cameron Estridge" userId="6a4327c93588f926" providerId="LiveId" clId="{6D3C36D6-52BE-4000-8014-95CC85017463}" dt="2025-11-24T19:33:39.979" v="14" actId="478"/>
          <ac:spMkLst>
            <pc:docMk/>
            <pc:sldMk cId="2336102735" sldId="279"/>
            <ac:spMk id="6" creationId="{0540E3DC-60EF-2103-906E-B8ACEE2B858F}"/>
          </ac:spMkLst>
        </pc:spChg>
        <pc:picChg chg="add del">
          <ac:chgData name="Cameron Estridge" userId="6a4327c93588f926" providerId="LiveId" clId="{6D3C36D6-52BE-4000-8014-95CC85017463}" dt="2025-11-24T19:33:40.169" v="15" actId="478"/>
          <ac:picMkLst>
            <pc:docMk/>
            <pc:sldMk cId="2336102735" sldId="279"/>
            <ac:picMk id="7" creationId="{F4B12B68-A3F0-634E-E41A-21A55B4B47F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A0D091-C08A-6646-B88B-AF9AB7C446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EEDD88-F88C-3042-BE7F-68D18C1A5F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8E222-1684-2F40-8A9E-35336A70B9AC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6270E-CAD3-A546-BC4A-1DCC499330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85A98F-B3D3-0B4B-8730-72364B4CCC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EF2B34-5DC0-2B41-AB60-5A1A97E8B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382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5.jpg>
</file>

<file path=ppt/media/image6.jpg>
</file>

<file path=ppt/media/image7.jpg>
</file>

<file path=ppt/media/image8.jp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B5417-7F91-864B-B97B-D39EED12619A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AB11A-7E49-1249-A1AE-95CB75596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834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AB11A-7E49-1249-A1AE-95CB7559608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151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AB11A-7E49-1249-A1AE-95CB7559608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67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78B515-9A1D-E6D2-478E-0EC8A458D4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B9F62A-5732-7541-B707-0FD52DD69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1371600"/>
            <a:ext cx="9601200" cy="2286000"/>
          </a:xfrm>
        </p:spPr>
        <p:txBody>
          <a:bodyPr anchor="b">
            <a:noAutofit/>
          </a:bodyPr>
          <a:lstStyle>
            <a:lvl1pPr algn="ctr">
              <a:defRPr sz="4000" b="1" i="0" cap="none" baseline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8844DD-3073-D44E-B7F8-5475B240B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3657600"/>
            <a:ext cx="9601200" cy="1219200"/>
          </a:xfrm>
        </p:spPr>
        <p:txBody>
          <a:bodyPr>
            <a:noAutofit/>
          </a:bodyPr>
          <a:lstStyle>
            <a:lvl1pPr marL="0" indent="0" algn="ctr">
              <a:spcBef>
                <a:spcPts val="60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FB2383-3B72-7443-9666-3C1FF3828A1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5400" y="4876800"/>
            <a:ext cx="9601200" cy="304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200" b="1" i="0" cap="all" baseline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pPr lvl="0"/>
            <a:r>
              <a:rPr lang="en-US" dirty="0"/>
              <a:t>DATE | PRESENTER | EXTRA INFO</a:t>
            </a:r>
          </a:p>
        </p:txBody>
      </p:sp>
    </p:spTree>
    <p:extLst>
      <p:ext uri="{BB962C8B-B14F-4D97-AF65-F5344CB8AC3E}">
        <p14:creationId xmlns:p14="http://schemas.microsoft.com/office/powerpoint/2010/main" val="342961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12E869E-CF28-BC4D-8C1D-D6098FEDCE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762" y="0"/>
            <a:ext cx="121824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13F798-DE75-214D-BA37-D9A48222CD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762000"/>
            <a:ext cx="10975976" cy="914400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5F7288-F9CB-A342-A656-93D832A181B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" y="1828800"/>
            <a:ext cx="4800599" cy="685800"/>
          </a:xfrm>
        </p:spPr>
        <p:txBody>
          <a:bodyPr anchor="b">
            <a:noAutofit/>
          </a:bodyPr>
          <a:lstStyle>
            <a:lvl1pPr marL="0" indent="0">
              <a:buNone/>
              <a:defRPr sz="24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CCF62F-1F7B-634A-A7ED-0023DFAE79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438400"/>
            <a:ext cx="4800600" cy="3962400"/>
          </a:xfrm>
        </p:spPr>
        <p:txBody>
          <a:bodyPr>
            <a:noAutofit/>
          </a:bodyPr>
          <a:lstStyle>
            <a:lvl1pPr marL="0" indent="0">
              <a:spcBef>
                <a:spcPts val="1800"/>
              </a:spcBef>
              <a:buNone/>
              <a:defRPr sz="1800" b="0" i="0">
                <a:solidFill>
                  <a:schemeClr val="tx1"/>
                </a:solidFill>
                <a:latin typeface="Gentium Book Basic" panose="02000503060000020004" pitchFamily="2" charset="77"/>
              </a:defRPr>
            </a:lvl1pPr>
            <a:lvl2pPr>
              <a:spcBef>
                <a:spcPts val="1200"/>
              </a:spcBef>
              <a:defRPr sz="16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>
              <a:spcBef>
                <a:spcPts val="1200"/>
              </a:spcBef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>
              <a:spcBef>
                <a:spcPts val="1200"/>
              </a:spcBef>
              <a:defRPr sz="12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>
              <a:spcBef>
                <a:spcPts val="1200"/>
              </a:spcBef>
              <a:defRPr sz="12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B4EDC6-446D-3846-BC8A-9EE56E72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optional title of presentation / section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579FDF-4D8F-714C-B617-D2FF8EA4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AF97B6F-B3DF-BB47-B7D0-F506C1B8B9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000" y="5943600"/>
            <a:ext cx="5029200" cy="457200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800" b="1" i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1A5BBC0-ABD0-F846-B427-C21B2BD8D98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791200" y="1752600"/>
            <a:ext cx="4876800" cy="4114800"/>
          </a:xfrm>
          <a:solidFill>
            <a:srgbClr val="FF01FF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BE4156-B6D8-AC4B-8348-82665A390E59}"/>
              </a:ext>
            </a:extLst>
          </p:cNvPr>
          <p:cNvSpPr txBox="1"/>
          <p:nvPr userDrawn="1"/>
        </p:nvSpPr>
        <p:spPr>
          <a:xfrm>
            <a:off x="270885" y="0"/>
            <a:ext cx="2213235" cy="5334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spcBef>
                <a:spcPts val="0"/>
              </a:spcBef>
            </a:pPr>
            <a:r>
              <a:rPr lang="en-US" sz="1200" b="1" i="0" spc="-40" baseline="0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UNIVERSITY OF CINCINNATI |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E71D058B-FB75-C64D-A67B-4A24F79B54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25700" y="0"/>
            <a:ext cx="3657600" cy="533400"/>
          </a:xfrm>
        </p:spPr>
        <p:txBody>
          <a:bodyPr wrap="none" anchor="ctr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College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3951598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B4EDC6-446D-3846-BC8A-9EE56E72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none"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optional title of presentation / section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579FDF-4D8F-714C-B617-D2FF8EA4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wrap="none"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AF97B6F-B3DF-BB47-B7D0-F506C1B8B9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4800" y="5943600"/>
            <a:ext cx="11582400" cy="457200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800" b="1" i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1A5BBC0-ABD0-F846-B427-C21B2BD8D98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533400"/>
            <a:ext cx="12192000" cy="5334000"/>
          </a:xfrm>
          <a:solidFill>
            <a:srgbClr val="FF01FF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3F6ACB0-9DC9-9B40-8E03-EF7E500386F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25700" y="0"/>
            <a:ext cx="3657600" cy="533400"/>
          </a:xfrm>
        </p:spPr>
        <p:txBody>
          <a:bodyPr wrap="none" anchor="ctr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College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263512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1A5BBC0-ABD0-F846-B427-C21B2BD8D98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533401"/>
            <a:ext cx="5638800" cy="6324600"/>
          </a:xfrm>
          <a:solidFill>
            <a:srgbClr val="FF01FF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13F798-DE75-214D-BA37-D9A48222CD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762000"/>
            <a:ext cx="4419600" cy="914400"/>
          </a:xfrm>
        </p:spPr>
        <p:txBody>
          <a:bodyPr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5F7288-F9CB-A342-A656-93D832A181B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0" y="1524000"/>
            <a:ext cx="3200399" cy="533400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16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Stat header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B4EDC6-446D-3846-BC8A-9EE56E72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none"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optional title of presentation / section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579FDF-4D8F-714C-B617-D2FF8EA4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wrap="none"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BD163EB-DEF1-7448-899A-6ECE8DBA1821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8382000" y="4038600"/>
            <a:ext cx="3200399" cy="533400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16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Stat header/title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53A4DF-9D61-6C47-8614-8899D693F56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0" y="1981200"/>
            <a:ext cx="3200400" cy="1371600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8B2D83CA-31F3-F342-BAD2-4119974EB02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2000" y="4495800"/>
            <a:ext cx="3200400" cy="1371600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029DE03-F5A5-FC42-965E-42F966EFB9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5700" y="0"/>
            <a:ext cx="3657600" cy="533400"/>
          </a:xfrm>
        </p:spPr>
        <p:txBody>
          <a:bodyPr wrap="none" anchor="ctr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College of engineering and Applied science</a:t>
            </a:r>
          </a:p>
        </p:txBody>
      </p:sp>
      <p:sp>
        <p:nvSpPr>
          <p:cNvPr id="12" name="Picture Placeholder 17">
            <a:extLst>
              <a:ext uri="{FF2B5EF4-FFF2-40B4-BE49-F238E27FC236}">
                <a16:creationId xmlns:a16="http://schemas.microsoft.com/office/drawing/2014/main" id="{F2923F87-B0CD-4E46-AFF2-05E81CB56A5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3200" y="1524000"/>
            <a:ext cx="1828800" cy="1828800"/>
          </a:xfrm>
          <a:solidFill>
            <a:srgbClr val="FF01FF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7">
            <a:extLst>
              <a:ext uri="{FF2B5EF4-FFF2-40B4-BE49-F238E27FC236}">
                <a16:creationId xmlns:a16="http://schemas.microsoft.com/office/drawing/2014/main" id="{3F5E2424-2414-9741-93BB-8481043950B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53200" y="4038600"/>
            <a:ext cx="1828800" cy="1828800"/>
          </a:xfrm>
          <a:solidFill>
            <a:srgbClr val="FF01FF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72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3F798-DE75-214D-BA37-D9A48222CD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762000"/>
            <a:ext cx="4419600" cy="914400"/>
          </a:xfrm>
        </p:spPr>
        <p:txBody>
          <a:bodyPr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5F7288-F9CB-A342-A656-93D832A181B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886200"/>
            <a:ext cx="2514599" cy="457200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Stat header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B4EDC6-446D-3846-BC8A-9EE56E72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none"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optional title of presentation / section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579FDF-4D8F-714C-B617-D2FF8EA4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wrap="none"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Picture Placeholder 17">
            <a:extLst>
              <a:ext uri="{FF2B5EF4-FFF2-40B4-BE49-F238E27FC236}">
                <a16:creationId xmlns:a16="http://schemas.microsoft.com/office/drawing/2014/main" id="{F2923F87-B0CD-4E46-AFF2-05E81CB56A5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19200" y="2133600"/>
            <a:ext cx="1752600" cy="1752600"/>
          </a:xfrm>
          <a:prstGeom prst="ellipse">
            <a:avLst/>
          </a:prstGeom>
          <a:solidFill>
            <a:srgbClr val="FF01FF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7">
            <a:extLst>
              <a:ext uri="{FF2B5EF4-FFF2-40B4-BE49-F238E27FC236}">
                <a16:creationId xmlns:a16="http://schemas.microsoft.com/office/drawing/2014/main" id="{3F5E2424-2414-9741-93BB-8481043950B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86200" y="2133600"/>
            <a:ext cx="1752600" cy="1752600"/>
          </a:xfrm>
          <a:prstGeom prst="ellipse">
            <a:avLst/>
          </a:prstGeom>
          <a:solidFill>
            <a:srgbClr val="FF01FF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BD163EB-DEF1-7448-899A-6ECE8DBA1821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05200" y="3886200"/>
            <a:ext cx="2514599" cy="457200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Stat header/title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53A4DF-9D61-6C47-8614-8899D693F56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4267200"/>
            <a:ext cx="2514600" cy="1828800"/>
          </a:xfrm>
        </p:spPr>
        <p:txBody>
          <a:bodyPr/>
          <a:lstStyle>
            <a:lvl1pPr marL="0" indent="0" algn="ctr">
              <a:spcBef>
                <a:spcPts val="600"/>
              </a:spcBef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8B2D83CA-31F3-F342-BAD2-4119974EB02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05200" y="4267200"/>
            <a:ext cx="2514600" cy="1828800"/>
          </a:xfrm>
        </p:spPr>
        <p:txBody>
          <a:bodyPr/>
          <a:lstStyle>
            <a:lvl1pPr marL="0" indent="0" algn="ctr">
              <a:spcBef>
                <a:spcPts val="600"/>
              </a:spcBef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5EE6E51-A949-5044-AB45-D88A3083AC89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72200" y="3886200"/>
            <a:ext cx="2514599" cy="457200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Stat header title</a:t>
            </a:r>
          </a:p>
        </p:txBody>
      </p:sp>
      <p:sp>
        <p:nvSpPr>
          <p:cNvPr id="17" name="Picture Placeholder 17">
            <a:extLst>
              <a:ext uri="{FF2B5EF4-FFF2-40B4-BE49-F238E27FC236}">
                <a16:creationId xmlns:a16="http://schemas.microsoft.com/office/drawing/2014/main" id="{B5E9A9DD-395C-5641-8DD4-F9328D8C795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53200" y="2133600"/>
            <a:ext cx="1752600" cy="1752600"/>
          </a:xfrm>
          <a:prstGeom prst="ellipse">
            <a:avLst/>
          </a:prstGeom>
          <a:solidFill>
            <a:srgbClr val="FF01FF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C1E214C-0279-0546-B1CE-717DC2588AF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220200" y="2133600"/>
            <a:ext cx="1752600" cy="1752600"/>
          </a:xfrm>
          <a:prstGeom prst="ellipse">
            <a:avLst/>
          </a:prstGeom>
          <a:solidFill>
            <a:srgbClr val="FF01FF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0503E566-8393-934F-B962-C8239168F5FD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8839200" y="3886200"/>
            <a:ext cx="2514599" cy="457200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Stat header/title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2678584B-F478-4548-AB78-A9CD5AF6E57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172200" y="4267200"/>
            <a:ext cx="2514600" cy="1828800"/>
          </a:xfrm>
        </p:spPr>
        <p:txBody>
          <a:bodyPr/>
          <a:lstStyle>
            <a:lvl1pPr marL="0" indent="0" algn="ctr">
              <a:spcBef>
                <a:spcPts val="600"/>
              </a:spcBef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D9B20CA-9A96-3B40-968B-996CD1B9291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839200" y="4267200"/>
            <a:ext cx="2514600" cy="1828800"/>
          </a:xfrm>
        </p:spPr>
        <p:txBody>
          <a:bodyPr/>
          <a:lstStyle>
            <a:lvl1pPr marL="0" indent="0" algn="ctr">
              <a:spcBef>
                <a:spcPts val="600"/>
              </a:spcBef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890E5251-5D89-A041-9428-8A60D5D35C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5700" y="0"/>
            <a:ext cx="3657600" cy="533400"/>
          </a:xfrm>
        </p:spPr>
        <p:txBody>
          <a:bodyPr wrap="none" anchor="ctr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College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2191916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ABB3D-CA3C-2044-91F0-9CF78DEE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E50A0E-6A50-9F46-B0A7-C65C03A7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optional title of presentation / section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E88255-0599-0948-A112-3E3A33D1D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617692F8-51CE-D647-AF94-86151E8964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5700" y="0"/>
            <a:ext cx="3657600" cy="533400"/>
          </a:xfrm>
        </p:spPr>
        <p:txBody>
          <a:bodyPr wrap="none" anchor="ctr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College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1114361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358828-37AD-A945-8108-843E39F13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optional title of presentation / section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BA0DC-5338-BD4B-B5DD-089B448AD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DB224A5C-CE45-FD4B-BF1A-7528B210756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5700" y="0"/>
            <a:ext cx="3657600" cy="533400"/>
          </a:xfrm>
        </p:spPr>
        <p:txBody>
          <a:bodyPr wrap="none" anchor="ctr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College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104812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7CEE22-A6FE-71E6-2CB0-7AD08D640F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B9F62A-5732-7541-B707-0FD52DD693D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600" y="1676400"/>
            <a:ext cx="10972800" cy="2133600"/>
          </a:xfrm>
        </p:spPr>
        <p:txBody>
          <a:bodyPr anchor="b"/>
          <a:lstStyle>
            <a:lvl1pPr algn="r">
              <a:spcBef>
                <a:spcPts val="0"/>
              </a:spcBef>
              <a:defRPr sz="48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8844DD-3073-D44E-B7F8-5475B240B5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9600" y="3810000"/>
            <a:ext cx="1097280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2200" b="0" i="0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CTA, CONTACT INFO, ETC.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BC064D-8630-0679-CED5-DBE60BA88C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" y="5339173"/>
            <a:ext cx="1828800" cy="160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0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F99345-C39E-7C69-4EF3-04455B6E7E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B9F62A-5732-7541-B707-0FD52DD693D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5400" y="1371600"/>
            <a:ext cx="9601200" cy="2286000"/>
          </a:xfrm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defRPr sz="4400" b="1" i="0" cap="none" baseline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8844DD-3073-D44E-B7F8-5475B240B5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95400" y="3657600"/>
            <a:ext cx="9601200" cy="1219200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rgbClr val="C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Final Notes / CTA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FB2383-3B72-7443-9666-3C1FF3828A1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5400" y="4876800"/>
            <a:ext cx="9601200" cy="304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200" b="1" i="0" cap="all" baseline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pPr lvl="0"/>
            <a:r>
              <a:rPr lang="en-US" dirty="0"/>
              <a:t>INCLUDE CONTACT INFORMATION HERE</a:t>
            </a:r>
          </a:p>
        </p:txBody>
      </p:sp>
    </p:spTree>
    <p:extLst>
      <p:ext uri="{BB962C8B-B14F-4D97-AF65-F5344CB8AC3E}">
        <p14:creationId xmlns:p14="http://schemas.microsoft.com/office/powerpoint/2010/main" val="310224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EA35956-E171-5698-BBB8-14249D7000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B9F62A-5732-7541-B707-0FD52DD693D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600" y="1981200"/>
            <a:ext cx="10972800" cy="1828800"/>
          </a:xfrm>
        </p:spPr>
        <p:txBody>
          <a:bodyPr anchor="b"/>
          <a:lstStyle>
            <a:lvl1pPr algn="r">
              <a:defRPr sz="48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8844DD-3073-D44E-B7F8-5475B240B5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9600" y="3810000"/>
            <a:ext cx="10972800" cy="1066800"/>
          </a:xfrm>
        </p:spPr>
        <p:txBody>
          <a:bodyPr/>
          <a:lstStyle>
            <a:lvl1pPr marL="0" indent="0" algn="r">
              <a:spcBef>
                <a:spcPts val="600"/>
              </a:spcBef>
              <a:buNone/>
              <a:defRPr sz="2200" b="0" i="0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328CFA-BA0A-F140-B0DF-AB162E3F4C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4876800"/>
            <a:ext cx="10972800" cy="4572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200"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F3B170-EA99-5327-DCD4-D14F2B1A930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" y="5339173"/>
            <a:ext cx="1828800" cy="160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185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0D98A6-69AE-54B5-AB56-BBF4E9F2E4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2117B0-2D0E-5547-BD80-2C7AAB4BD0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981200"/>
            <a:ext cx="10972800" cy="1828800"/>
          </a:xfrm>
        </p:spPr>
        <p:txBody>
          <a:bodyPr anchor="b"/>
          <a:lstStyle>
            <a:lvl1pPr algn="r">
              <a:defRPr sz="48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184082-A21E-0F4E-AB32-B790123808B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" y="3810000"/>
            <a:ext cx="10972800" cy="1219200"/>
          </a:xfrm>
        </p:spPr>
        <p:txBody>
          <a:bodyPr/>
          <a:lstStyle>
            <a:lvl1pPr marL="0" indent="0" algn="r">
              <a:spcBef>
                <a:spcPts val="600"/>
              </a:spcBef>
              <a:buNone/>
              <a:defRPr sz="2200" b="0" i="0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29188E-31F4-8939-7852-641467CC1E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" y="5339173"/>
            <a:ext cx="1828800" cy="160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98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Quot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9F939E-61B0-BF4D-BA6A-B08FF7CF5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381" y="0"/>
            <a:ext cx="1218723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2117B0-2D0E-5547-BD80-2C7AAB4BD0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981200"/>
            <a:ext cx="10972800" cy="1828800"/>
          </a:xfrm>
        </p:spPr>
        <p:txBody>
          <a:bodyPr anchor="b"/>
          <a:lstStyle>
            <a:lvl1pPr algn="l">
              <a:defRPr sz="4800" b="0" i="0" cap="none" baseline="0">
                <a:solidFill>
                  <a:schemeClr val="bg1"/>
                </a:solidFill>
                <a:latin typeface="Gentium Book Basic" panose="02000503060000020004" pitchFamily="2" charset="77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184082-A21E-0F4E-AB32-B790123808B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" y="3810000"/>
            <a:ext cx="10972800" cy="12192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100" b="1" i="0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—ATTRIBUTION USES EM DASH</a:t>
            </a:r>
          </a:p>
          <a:p>
            <a:pPr lvl="0"/>
            <a:r>
              <a:rPr lang="en-US" dirty="0"/>
              <a:t>RIGHT ALIGN</a:t>
            </a:r>
          </a:p>
        </p:txBody>
      </p:sp>
    </p:spTree>
    <p:extLst>
      <p:ext uri="{BB962C8B-B14F-4D97-AF65-F5344CB8AC3E}">
        <p14:creationId xmlns:p14="http://schemas.microsoft.com/office/powerpoint/2010/main" val="313799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2A52BD3-50D3-E240-8C56-3421BA116E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762" y="0"/>
            <a:ext cx="121824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FDA33F-4A3F-6641-A4A2-7B5F130D0E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761999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420B9-9AC9-8B48-8610-D3813A6B9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C50A7-E7D5-B945-9D33-9C4B46FF8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optional title of presentation / section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0C705-2D5C-4045-A885-99FB5CB62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FF927E-D4B8-B442-A268-3A0253E1B592}"/>
              </a:ext>
            </a:extLst>
          </p:cNvPr>
          <p:cNvSpPr txBox="1"/>
          <p:nvPr userDrawn="1"/>
        </p:nvSpPr>
        <p:spPr>
          <a:xfrm>
            <a:off x="270885" y="0"/>
            <a:ext cx="2213235" cy="5334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spcBef>
                <a:spcPts val="0"/>
              </a:spcBef>
            </a:pPr>
            <a:r>
              <a:rPr lang="en-US" sz="1200" b="1" i="0" spc="-40" baseline="0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UNIVERSITY OF CINCINNATI |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ECDA9B6-561F-8041-9235-DB0F3B2348F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5700" y="0"/>
            <a:ext cx="3657600" cy="533400"/>
          </a:xfrm>
        </p:spPr>
        <p:txBody>
          <a:bodyPr wrap="none" anchor="ctr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College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139342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No Initial Bull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2A52BD3-50D3-E240-8C56-3421BA116E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762" y="0"/>
            <a:ext cx="121824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FDA33F-4A3F-6641-A4A2-7B5F130D0E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761999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420B9-9AC9-8B48-8610-D3813A6B9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466725" indent="-233363">
              <a:tabLst/>
              <a:defRPr/>
            </a:lvl2pPr>
            <a:lvl3pPr marL="923925" indent="-233363">
              <a:tabLst/>
              <a:defRPr/>
            </a:lvl3pPr>
            <a:lvl4pPr marL="1381125" indent="-233363">
              <a:tabLst/>
              <a:defRPr/>
            </a:lvl4pPr>
            <a:lvl5pPr marL="1838325" indent="-233363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C50A7-E7D5-B945-9D33-9C4B46FF8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optional title of presentation / section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0C705-2D5C-4045-A885-99FB5CB62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FF927E-D4B8-B442-A268-3A0253E1B592}"/>
              </a:ext>
            </a:extLst>
          </p:cNvPr>
          <p:cNvSpPr txBox="1"/>
          <p:nvPr userDrawn="1"/>
        </p:nvSpPr>
        <p:spPr>
          <a:xfrm>
            <a:off x="270885" y="0"/>
            <a:ext cx="2213235" cy="5334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spcBef>
                <a:spcPts val="0"/>
              </a:spcBef>
            </a:pPr>
            <a:r>
              <a:rPr lang="en-US" sz="1200" b="1" i="0" spc="-40" baseline="0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UNIVERSITY OF CINCINNATI |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ECDA9B6-561F-8041-9235-DB0F3B2348F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5700" y="0"/>
            <a:ext cx="3657600" cy="533400"/>
          </a:xfrm>
        </p:spPr>
        <p:txBody>
          <a:bodyPr wrap="none" anchor="ctr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College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182562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09A35B-A3BD-4448-9C3B-6B304D25F8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762" y="0"/>
            <a:ext cx="121824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62D09A-7E32-604A-90F0-11F89F9571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C049C-AFC6-A44B-A9A0-72B89139C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57400"/>
            <a:ext cx="5029200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11E09-ACFE-BE46-AC87-852F52903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3200" y="2057400"/>
            <a:ext cx="5029200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9C3BA-ECC2-0942-B65A-B695E46A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optional title of presentation / section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E1AE8-FEC5-BE48-B0E0-0DFC2E298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76E1E2-60C8-0F4D-B6F8-1DC830A04979}"/>
              </a:ext>
            </a:extLst>
          </p:cNvPr>
          <p:cNvSpPr txBox="1"/>
          <p:nvPr userDrawn="1"/>
        </p:nvSpPr>
        <p:spPr>
          <a:xfrm>
            <a:off x="270885" y="0"/>
            <a:ext cx="2213235" cy="5334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spcBef>
                <a:spcPts val="0"/>
              </a:spcBef>
            </a:pPr>
            <a:r>
              <a:rPr lang="en-US" sz="1200" b="1" i="0" spc="-40" baseline="0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UNIVERSITY OF CINCINNATI |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EED321-549B-184B-B067-4F85DB8718E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5700" y="0"/>
            <a:ext cx="3657600" cy="533400"/>
          </a:xfrm>
        </p:spPr>
        <p:txBody>
          <a:bodyPr wrap="none" anchor="ctr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College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296368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No Initial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09A35B-A3BD-4448-9C3B-6B304D25F8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762" y="0"/>
            <a:ext cx="121824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62D09A-7E32-604A-90F0-11F89F9571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C049C-AFC6-A44B-A9A0-72B89139C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57400"/>
            <a:ext cx="5029200" cy="4343400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466725" indent="-233363">
              <a:tabLst/>
              <a:defRPr/>
            </a:lvl2pPr>
            <a:lvl3pPr marL="923925" indent="-233363">
              <a:tabLst/>
              <a:defRPr/>
            </a:lvl3pPr>
            <a:lvl4pPr marL="1381125" indent="-233363">
              <a:tabLst/>
              <a:defRPr/>
            </a:lvl4pPr>
            <a:lvl5pPr marL="1838325" indent="-233363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11E09-ACFE-BE46-AC87-852F52903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3200" y="2057400"/>
            <a:ext cx="5029200" cy="4343400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466725" indent="-233363">
              <a:tabLst/>
              <a:defRPr/>
            </a:lvl2pPr>
            <a:lvl3pPr marL="923925" indent="-233363">
              <a:tabLst/>
              <a:defRPr/>
            </a:lvl3pPr>
            <a:lvl4pPr marL="1381125" indent="-233363">
              <a:tabLst/>
              <a:defRPr/>
            </a:lvl4pPr>
            <a:lvl5pPr marL="1838325" indent="-233363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9C3BA-ECC2-0942-B65A-B695E46A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optional title of presentation / section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E1AE8-FEC5-BE48-B0E0-0DFC2E298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76E1E2-60C8-0F4D-B6F8-1DC830A04979}"/>
              </a:ext>
            </a:extLst>
          </p:cNvPr>
          <p:cNvSpPr txBox="1"/>
          <p:nvPr userDrawn="1"/>
        </p:nvSpPr>
        <p:spPr>
          <a:xfrm>
            <a:off x="270885" y="0"/>
            <a:ext cx="2213235" cy="5334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spcBef>
                <a:spcPts val="0"/>
              </a:spcBef>
            </a:pPr>
            <a:r>
              <a:rPr lang="en-US" sz="1200" b="1" i="0" spc="-40" baseline="0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UNIVERSITY OF CINCINNATI |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EED321-549B-184B-B067-4F85DB8718E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5700" y="0"/>
            <a:ext cx="3657600" cy="533400"/>
          </a:xfrm>
        </p:spPr>
        <p:txBody>
          <a:bodyPr wrap="none" anchor="ctr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College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106672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DA33F-4A3F-6641-A4A2-7B5F130D0E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752599"/>
            <a:ext cx="10972800" cy="2743201"/>
          </a:xfrm>
        </p:spPr>
        <p:txBody>
          <a:bodyPr wrap="square" anchor="b"/>
          <a:lstStyle>
            <a:lvl1pPr algn="ctr">
              <a:defRPr sz="19900" b="1" i="0">
                <a:solidFill>
                  <a:schemeClr val="accent1"/>
                </a:solidFill>
                <a:latin typeface="Gentium Book Basic" panose="02000503060000020004" pitchFamily="2" charset="77"/>
              </a:defRPr>
            </a:lvl1pPr>
          </a:lstStyle>
          <a:p>
            <a:r>
              <a:rPr lang="en-US"/>
              <a:t>123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C50A7-E7D5-B945-9D33-9C4B46FF8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optional title of presentation / section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0C705-2D5C-4045-A885-99FB5CB62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E40B588-5A54-D544-A8CE-EC8556D5239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81400" y="3962400"/>
            <a:ext cx="5029198" cy="457200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Stat header title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A80FD8F8-8CFE-3441-84A6-D25A58B5F1E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81400" y="4343400"/>
            <a:ext cx="5029200" cy="1981200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2EBDDC-7ED8-284C-AE15-24509455CB2A}"/>
              </a:ext>
            </a:extLst>
          </p:cNvPr>
          <p:cNvSpPr txBox="1"/>
          <p:nvPr userDrawn="1"/>
        </p:nvSpPr>
        <p:spPr>
          <a:xfrm>
            <a:off x="270885" y="0"/>
            <a:ext cx="2213235" cy="5334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spcBef>
                <a:spcPts val="0"/>
              </a:spcBef>
            </a:pPr>
            <a:r>
              <a:rPr lang="en-US" sz="1200" b="1" i="0" spc="-40" baseline="0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UNIVERSITY OF CINCINNATI |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C7090FA4-4A48-264E-B664-FF3E875584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5700" y="0"/>
            <a:ext cx="3657600" cy="533400"/>
          </a:xfrm>
        </p:spPr>
        <p:txBody>
          <a:bodyPr wrap="none" anchor="ctr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b="1" i="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College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172965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E16E922-93AD-CE40-B02F-12E3AA3D80CA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rcRect/>
          <a:stretch/>
        </p:blipFill>
        <p:spPr>
          <a:xfrm>
            <a:off x="4762" y="0"/>
            <a:ext cx="12182475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A39D2D-D91C-5046-8870-D00A2207D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61999"/>
            <a:ext cx="10972800" cy="9144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AF345-2C15-784C-8F16-306F72669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057400"/>
            <a:ext cx="10972800" cy="434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673B7-DFA7-0947-A989-874AFA03CA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848600" y="10160"/>
            <a:ext cx="3740727" cy="52324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>
            <a:lvl1pPr algn="r">
              <a:defRPr sz="900" b="1" i="0">
                <a:solidFill>
                  <a:schemeClr val="bg1"/>
                </a:solidFill>
                <a:latin typeface="Open Sans Condensed" panose="020B0606030504020204" pitchFamily="34" charset="0"/>
                <a:ea typeface="Open Sans Condensed" panose="020B0606030504020204" pitchFamily="34" charset="0"/>
                <a:cs typeface="Open Sans Condensed" panose="020B0606030504020204" pitchFamily="34" charset="0"/>
              </a:defRPr>
            </a:lvl1pPr>
          </a:lstStyle>
          <a:p>
            <a:r>
              <a:rPr lang="en-US" dirty="0"/>
              <a:t>optional title of presentation / section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DEF30-57EC-664D-8AB7-11F533FF4A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82400" y="0"/>
            <a:ext cx="457200" cy="533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>
            <a:lvl1pPr algn="r">
              <a:defRPr sz="1200" b="1" i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fld id="{4B8EE153-BF0C-9B4F-8512-164F9C8D6C2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45BD0A-22BE-8C44-BAC5-A8DB0EF1D79A}"/>
              </a:ext>
            </a:extLst>
          </p:cNvPr>
          <p:cNvSpPr txBox="1"/>
          <p:nvPr userDrawn="1"/>
        </p:nvSpPr>
        <p:spPr>
          <a:xfrm>
            <a:off x="270885" y="0"/>
            <a:ext cx="2396115" cy="5334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r>
              <a:rPr lang="en-US" sz="1200" b="1" i="0" spc="-40" baseline="0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UNIVERSITY OF CINCINNATI |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67BBF0FE-EF72-FE2A-32F3-173F9DC37081}"/>
              </a:ext>
            </a:extLst>
          </p:cNvPr>
          <p:cNvSpPr txBox="1">
            <a:spLocks/>
          </p:cNvSpPr>
          <p:nvPr userDrawn="1"/>
        </p:nvSpPr>
        <p:spPr>
          <a:xfrm>
            <a:off x="2425700" y="0"/>
            <a:ext cx="3657600" cy="533400"/>
          </a:xfrm>
          <a:prstGeom prst="rect">
            <a:avLst/>
          </a:prstGeom>
        </p:spPr>
        <p:txBody>
          <a:bodyPr wrap="none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75000"/>
              <a:buFontTx/>
              <a:buNone/>
              <a:defRPr sz="1200" b="1" i="0" kern="1200" cap="all" baseline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75000"/>
              <a:buFontTx/>
              <a:buNone/>
              <a:defRPr sz="1800" b="0" i="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75000"/>
              <a:buFontTx/>
              <a:buNone/>
              <a:defRPr sz="1600" b="0" i="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75000"/>
              <a:buFontTx/>
              <a:buNone/>
              <a:defRPr sz="1400" b="0" i="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75000"/>
              <a:buFontTx/>
              <a:buNone/>
              <a:defRPr sz="1400" b="0" i="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College of engineering and Applied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534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73" r:id="rId4"/>
    <p:sldLayoutId id="2147483650" r:id="rId5"/>
    <p:sldLayoutId id="2147483674" r:id="rId6"/>
    <p:sldLayoutId id="2147483652" r:id="rId7"/>
    <p:sldLayoutId id="2147483675" r:id="rId8"/>
    <p:sldLayoutId id="2147483672" r:id="rId9"/>
    <p:sldLayoutId id="2147483666" r:id="rId10"/>
    <p:sldLayoutId id="2147483667" r:id="rId11"/>
    <p:sldLayoutId id="2147483668" r:id="rId12"/>
    <p:sldLayoutId id="2147483669" r:id="rId13"/>
    <p:sldLayoutId id="2147483654" r:id="rId14"/>
    <p:sldLayoutId id="2147483655" r:id="rId15"/>
    <p:sldLayoutId id="2147483671" r:id="rId16"/>
    <p:sldLayoutId id="2147483670" r:id="rId1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500" b="0" i="0" kern="1200" cap="all" baseline="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accent1"/>
        </a:buClr>
        <a:buSzPct val="75000"/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Gentium Book Basic" panose="02000503060000020004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75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75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7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7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CB241-E3E6-FD49-969D-B292D97BC6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762000"/>
            <a:ext cx="9601200" cy="2286000"/>
          </a:xfrm>
        </p:spPr>
        <p:txBody>
          <a:bodyPr/>
          <a:lstStyle/>
          <a:p>
            <a:r>
              <a:rPr lang="en-US" sz="6000" dirty="0">
                <a:latin typeface="Aptos Display" panose="020B0004020202020204" pitchFamily="34" charset="0"/>
              </a:rPr>
              <a:t>Pixel Coliseum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7E40F-489B-B043-9753-7C5EB7C34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3276600"/>
            <a:ext cx="9296400" cy="12192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ptos" panose="020B0004020202020204" pitchFamily="34" charset="0"/>
              </a:rPr>
              <a:t>The purpose is to design and develop a web-based 2D co-operative survival arena game that demonstrates real-time multiplayer networking, intelligent AI behavior, persistent player progression, and stat tracking through a modern web tech stack.</a:t>
            </a:r>
          </a:p>
        </p:txBody>
      </p:sp>
      <p:pic>
        <p:nvPicPr>
          <p:cNvPr id="16" name="Audio 15">
            <a:extLst>
              <a:ext uri="{FF2B5EF4-FFF2-40B4-BE49-F238E27FC236}">
                <a16:creationId xmlns:a16="http://schemas.microsoft.com/office/drawing/2014/main" id="{F04BA7E1-69FF-E4D9-85E0-3A070B1103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7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0960">
        <p:fade/>
      </p:transition>
    </mc:Choice>
    <mc:Fallback xmlns="">
      <p:transition advTm="209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C2ACB-7211-C793-60EB-7AE3BE5F7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D43AC-5C40-0E68-8DBD-DFC3DC206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10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1CE13844-767F-F194-3F9A-42B3A35579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A2688D0-4EBE-D3C3-299A-449DBBE3774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Major Project Constraints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0E2ABEA-4FCB-69C5-8269-4B404E7B181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Economic: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Must rely entirely on open-source tools and self-hosted testing due to no external budget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Professional: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Requires polished, maintainable design suitable for public presentation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Ethical: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Avoids collecting personal data and ensures respectful, non-offensive content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Security: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Multiplayer networking must prevent cheating and protect player data</a:t>
            </a:r>
          </a:p>
        </p:txBody>
      </p:sp>
      <p:pic>
        <p:nvPicPr>
          <p:cNvPr id="19" name="Audio 18">
            <a:extLst>
              <a:ext uri="{FF2B5EF4-FFF2-40B4-BE49-F238E27FC236}">
                <a16:creationId xmlns:a16="http://schemas.microsoft.com/office/drawing/2014/main" id="{DF1860CC-92E9-DA7D-A634-C1DDD8267E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97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3020">
        <p:fade/>
      </p:transition>
    </mc:Choice>
    <mc:Fallback xmlns="">
      <p:transition advTm="330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3010A-7AF2-5450-D803-5CACA8684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19D782-CFBB-CB65-0A0B-911B9657B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11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5DD1F45F-EA7E-599F-E95D-4AF77E8499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87BB11D-F960-F83D-3D3F-FD8CC44308F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Project Progress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3121B50-FB1B-1DE6-E36D-1D366D9FA20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Repository initialized and organized on GitHub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README.md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and project documentation completed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Design diagrams (D0-D2) finalized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Initial TypeScript frontend and Node.js backend structure created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Local PostgreSQL database configured and accessible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Development environment builds successfully</a:t>
            </a:r>
          </a:p>
        </p:txBody>
      </p:sp>
      <p:pic>
        <p:nvPicPr>
          <p:cNvPr id="11" name="Audio 10">
            <a:extLst>
              <a:ext uri="{FF2B5EF4-FFF2-40B4-BE49-F238E27FC236}">
                <a16:creationId xmlns:a16="http://schemas.microsoft.com/office/drawing/2014/main" id="{29F19CE5-A12F-1542-7EE7-BB57ABAFC4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268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3626E-2BC7-73A1-F424-1AD5533855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AC83E2-FDB4-5EBB-1840-3AB92D0B7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12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71B32988-57FF-7E8B-C8A6-A44242AD1C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F322123-4FE8-75FE-B207-487B0A8D0B2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Expected Accomplishments for End of Term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1DBA987-8329-1BF9-70F9-044D128A9D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Aptos" panose="02110004020202020204"/>
              </a:rPr>
              <a:t>Find and select free sprite art, or create my own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Implement a basic “Hello World” Phaser scene and run it successfully through Vite dev server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Initialize a minimal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Colyseus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server that starts and responds to basic client connections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Finalize the database schema for player statistics and match history.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Finalize the design of game rules and mechanics</a:t>
            </a:r>
          </a:p>
        </p:txBody>
      </p:sp>
      <p:pic>
        <p:nvPicPr>
          <p:cNvPr id="19" name="Audio 18">
            <a:extLst>
              <a:ext uri="{FF2B5EF4-FFF2-40B4-BE49-F238E27FC236}">
                <a16:creationId xmlns:a16="http://schemas.microsoft.com/office/drawing/2014/main" id="{4C28D620-DC8B-E78C-6F72-8D184789D3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839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9000">
        <p:fade/>
      </p:transition>
    </mc:Choice>
    <mc:Fallback xmlns="">
      <p:transition advTm="2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37D69D-395F-204A-351F-B4BC90BC5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E793F-7B56-48DC-A2E5-83BF4FBD0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13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87E4DB0-0B55-9187-5F48-AAD5C2D133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69CAB1B-E2C1-1CA7-DA72-C6AD5E5E2E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Expected demo at expo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96F882-1231-EFD8-E1E5-E9409C6533A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Two laptops will connect to the same online Pixel Coliseum server over a local or hosted network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Players will enter the same arena and fight off waves of AI-controlled monsters cooperatively until they lose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Real-time multiplayer synchronization, showing smooth movement and shared game state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Players can collect various power-ups and weapons to use strategically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Players can track their scores and view their all-time statistics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The game will also demonstrate the enemy AI system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 small HUD will display health, score, and chat messages for both players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The server’s performance metrics will be visible for debugging or demonstration purposes</a:t>
            </a:r>
          </a:p>
        </p:txBody>
      </p:sp>
      <p:pic>
        <p:nvPicPr>
          <p:cNvPr id="27" name="Audio 26">
            <a:extLst>
              <a:ext uri="{FF2B5EF4-FFF2-40B4-BE49-F238E27FC236}">
                <a16:creationId xmlns:a16="http://schemas.microsoft.com/office/drawing/2014/main" id="{8EC2BDEE-CD72-48BC-68EC-40552F4DB9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27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9985">
        <p:fade/>
      </p:transition>
    </mc:Choice>
    <mc:Fallback xmlns="">
      <p:transition advTm="499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056E-5567-AC4A-BD56-FC2D3D646C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pic>
        <p:nvPicPr>
          <p:cNvPr id="9" name="Audio 8">
            <a:extLst>
              <a:ext uri="{FF2B5EF4-FFF2-40B4-BE49-F238E27FC236}">
                <a16:creationId xmlns:a16="http://schemas.microsoft.com/office/drawing/2014/main" id="{6BB96669-8CD6-7282-6C9C-0B924E6846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00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1320">
        <p:fade/>
      </p:transition>
    </mc:Choice>
    <mc:Fallback xmlns="">
      <p:transition advTm="113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340290-6E0C-2D48-BE00-497AA805D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2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8C221993-80B3-BE43-B6F3-9A9F0B01F5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3BCF4308-F11E-4750-BBB1-A7949A0CA8F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Goals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C950A680-C86F-503C-6790-1FBF3223F0E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Create a browser-playable 2D game using </a:t>
            </a:r>
            <a:r>
              <a:rPr lang="en-US" dirty="0">
                <a:solidFill>
                  <a:sysClr val="windowText" lastClr="000000"/>
                </a:solidFill>
                <a:latin typeface="Aptos" panose="02110004020202020204"/>
              </a:rPr>
              <a:t>TypeScript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(Phaser 3), Node.js (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Colyseus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), and PostgreSQL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Implement co-op multiplayer where players team up to survive increasingly difficult waves of AI-controlled enemies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Integrate AI systems that manage enemy perception, decision-making, and adaptive difficulty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Add power-ups, weapon pickups, for strategic and interesting gameplay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Implement stat tracking stored in a PostgreSQL database for long-term progression.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Deliver a polished, secure, and scalable gameplay experience showcasing full-stack software engineering, networking, and AI concepts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7" name="Audio 56">
            <a:extLst>
              <a:ext uri="{FF2B5EF4-FFF2-40B4-BE49-F238E27FC236}">
                <a16:creationId xmlns:a16="http://schemas.microsoft.com/office/drawing/2014/main" id="{9C0ACC95-8FE5-5670-854F-E22D7EF56B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2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9211">
        <p:fade/>
      </p:transition>
    </mc:Choice>
    <mc:Fallback xmlns="">
      <p:transition advTm="392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C58CB-DEFB-0470-4212-88635D77F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7F213-3125-0EAB-6E9D-7AF9A7BC4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3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0781162-188C-D82D-8031-46422BEA9C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8BA0AD-805B-F7E8-9146-EEFA2C28572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Team Members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A1F6028-07A1-F101-2B10-C6F5A881D710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Cameron Estridge - Senior CS student (estridcc@mail.uc.edu)</a:t>
            </a:r>
          </a:p>
          <a:p>
            <a:pPr marL="457200" lvl="1" indent="0">
              <a:spcBef>
                <a:spcPts val="1000"/>
              </a:spcBef>
              <a:buNone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* This is a solo project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411BA2F-41F5-5025-1C38-A1A9E46797C9}"/>
              </a:ext>
            </a:extLst>
          </p:cNvPr>
          <p:cNvSpPr txBox="1">
            <a:spLocks/>
          </p:cNvSpPr>
          <p:nvPr/>
        </p:nvSpPr>
        <p:spPr>
          <a:xfrm>
            <a:off x="838200" y="33963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prstClr val="black"/>
                </a:solidFill>
                <a:latin typeface="Aptos Display" panose="02110004020202020204"/>
              </a:rPr>
              <a:t>Project Advisor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6B5164B-346D-3327-30C7-42B327EECEE9}"/>
              </a:ext>
            </a:extLst>
          </p:cNvPr>
          <p:cNvSpPr txBox="1">
            <a:spLocks/>
          </p:cNvSpPr>
          <p:nvPr/>
        </p:nvSpPr>
        <p:spPr>
          <a:xfrm>
            <a:off x="838200" y="5017410"/>
            <a:ext cx="10515600" cy="1029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/>
                </a:solidFill>
                <a:latin typeface="Aptos" panose="02110004020202020204"/>
              </a:rPr>
              <a:t>Mark Reiss - Senior SWE @ Marathon (mark.a.reiss@gmail.com) </a:t>
            </a:r>
          </a:p>
        </p:txBody>
      </p:sp>
      <p:pic>
        <p:nvPicPr>
          <p:cNvPr id="35" name="Audio 34">
            <a:extLst>
              <a:ext uri="{FF2B5EF4-FFF2-40B4-BE49-F238E27FC236}">
                <a16:creationId xmlns:a16="http://schemas.microsoft.com/office/drawing/2014/main" id="{93DC9055-9AD1-F636-DD08-33AED9A4EE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17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6437">
        <p:fade/>
      </p:transition>
    </mc:Choice>
    <mc:Fallback xmlns="">
      <p:transition advTm="164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EE9998-8C81-B57D-8A9C-D151BC0DE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A696E5-1E6D-D169-1C40-CB2164C76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4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29B35BD4-27B3-E46D-86B0-E2648E1441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D62743B-0437-D05C-DDAC-1CA9BE4CBB5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Project Abstract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42363EE-98FF-620B-6342-1866A681765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Pixel Coliseum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is a web-based 2D cooperative survival game where players battle waves of AI-controlled enemies in a fast-paced arena environment. Developed using Phaser 3, TypeScript, Node.js,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Colyseus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, and PostgreSQL, the project demonstrates real-time multiplayer networking, artificial intelligence, and database integration within a browser-accessible platform. Players can team up online, collect power-ups and various weapons, and compete for high survival scores across multiple rounds. The system tracks player performance, stores persistent statistics, and includes in-game chat functionality. The project highlights full-stack development, networking, and AI design while emphasizing scalability, interactivity, and engaging gameplay through modern web technologies.</a:t>
            </a:r>
          </a:p>
        </p:txBody>
      </p:sp>
      <p:pic>
        <p:nvPicPr>
          <p:cNvPr id="32" name="Audio 31">
            <a:extLst>
              <a:ext uri="{FF2B5EF4-FFF2-40B4-BE49-F238E27FC236}">
                <a16:creationId xmlns:a16="http://schemas.microsoft.com/office/drawing/2014/main" id="{CC2BEA7C-84E8-C064-74C2-FC01112C5D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03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5900">
        <p:fade/>
      </p:transition>
    </mc:Choice>
    <mc:Fallback xmlns="">
      <p:transition advTm="45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D2AFB7-938D-65A8-81F2-BAC15289F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8BEDB-0A14-8495-4FA3-7E747A647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5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59ADF936-CB79-4478-B5B3-5D3A4471B1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2B8CAFE-CD0C-7022-19EB-F78D1B59736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Design Diagram</a:t>
            </a:r>
          </a:p>
        </p:txBody>
      </p:sp>
      <p:pic>
        <p:nvPicPr>
          <p:cNvPr id="5" name="Picture 4" descr="A diagram of a software system&#10;&#10;AI-generated content may be incorrect.">
            <a:extLst>
              <a:ext uri="{FF2B5EF4-FFF2-40B4-BE49-F238E27FC236}">
                <a16:creationId xmlns:a16="http://schemas.microsoft.com/office/drawing/2014/main" id="{D560138A-3FBA-8254-553B-B209452E76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818" y="1474573"/>
            <a:ext cx="9542963" cy="5045075"/>
          </a:xfrm>
          <a:prstGeom prst="rect">
            <a:avLst/>
          </a:prstGeom>
        </p:spPr>
      </p:pic>
      <p:pic>
        <p:nvPicPr>
          <p:cNvPr id="53" name="Audio 52">
            <a:extLst>
              <a:ext uri="{FF2B5EF4-FFF2-40B4-BE49-F238E27FC236}">
                <a16:creationId xmlns:a16="http://schemas.microsoft.com/office/drawing/2014/main" id="{7D185649-B34E-5C9A-7F73-C9F9931943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76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86200">
        <p:fade/>
      </p:transition>
    </mc:Choice>
    <mc:Fallback xmlns="">
      <p:transition advTm="862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777A9D-BD8C-E33A-50A6-9F7AC324A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463736-2B39-70BF-EA74-824D4C939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6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1B0C296-3993-6CED-781B-6F05A9C625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114AB8-AC13-C1E7-3925-D964F8C6012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Database Schema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ptos Display" panose="02110004020202020204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C0A0B6-99BD-5883-8CF6-36C4C64084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4800" y="1295400"/>
            <a:ext cx="6477000" cy="5323162"/>
          </a:xfrm>
          <a:prstGeom prst="rect">
            <a:avLst/>
          </a:prstGeom>
        </p:spPr>
      </p:pic>
      <p:pic>
        <p:nvPicPr>
          <p:cNvPr id="48" name="Audio 47">
            <a:extLst>
              <a:ext uri="{FF2B5EF4-FFF2-40B4-BE49-F238E27FC236}">
                <a16:creationId xmlns:a16="http://schemas.microsoft.com/office/drawing/2014/main" id="{7C6C6E3C-2D4C-A826-0E3D-E561BB4F03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2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3882">
        <p:fade/>
      </p:transition>
    </mc:Choice>
    <mc:Fallback xmlns="">
      <p:transition advTm="238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62EE2-B818-75C3-5ACD-C165F3BB5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844A5B-C092-3A3D-130C-F9B683488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7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D0DF76A-B75A-3857-5A63-7A2E6EF84C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540E3DC-60EF-2103-906E-B8ACEE2B858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Game Design</a:t>
            </a:r>
          </a:p>
        </p:txBody>
      </p:sp>
      <p:pic>
        <p:nvPicPr>
          <p:cNvPr id="60" name="Audio 59">
            <a:extLst>
              <a:ext uri="{FF2B5EF4-FFF2-40B4-BE49-F238E27FC236}">
                <a16:creationId xmlns:a16="http://schemas.microsoft.com/office/drawing/2014/main" id="{39F5098D-48B5-B41D-C61A-2CE14AAF5D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pic>
        <p:nvPicPr>
          <p:cNvPr id="7" name="Picture 6" descr="A white background with black lines and dots&#10;&#10;AI-generated content may be incorrect.">
            <a:extLst>
              <a:ext uri="{FF2B5EF4-FFF2-40B4-BE49-F238E27FC236}">
                <a16:creationId xmlns:a16="http://schemas.microsoft.com/office/drawing/2014/main" id="{F4B12B68-A3F0-634E-E41A-21A55B4B47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" y="1334521"/>
            <a:ext cx="10134600" cy="537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04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7960">
        <p:fade/>
      </p:transition>
    </mc:Choice>
    <mc:Fallback xmlns="">
      <p:transition advTm="379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340290-6E0C-2D48-BE00-497AA805D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8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8C221993-80B3-BE43-B6F3-9A9F0B01F5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3BCF4308-F11E-4750-BBB1-A7949A0CA8F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Game Design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C950A680-C86F-503C-6790-1FBF3223F0E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Aptos" panose="02110004020202020204"/>
              </a:rPr>
              <a:t>Infinite number of rounds</a:t>
            </a:r>
          </a:p>
          <a:p>
            <a:pPr lvl="1">
              <a:spcBef>
                <a:spcPts val="1000"/>
              </a:spcBef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Goal is to survive as many rounds as possible</a:t>
            </a:r>
          </a:p>
          <a:p>
            <a:pPr>
              <a:defRPr/>
            </a:pPr>
            <a:r>
              <a:rPr lang="en-US" dirty="0">
                <a:solidFill>
                  <a:sysClr val="windowText" lastClr="000000"/>
                </a:solidFill>
                <a:latin typeface="Aptos" panose="02110004020202020204"/>
              </a:rPr>
              <a:t>Number of enemies begins at 4 for round 1, then increases by 2 each round</a:t>
            </a:r>
          </a:p>
          <a:p>
            <a:pPr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Maximum number of enemies will be 30 at round </a:t>
            </a:r>
            <a:r>
              <a:rPr lang="en-US" dirty="0">
                <a:solidFill>
                  <a:sysClr val="windowText" lastClr="000000"/>
                </a:solidFill>
                <a:latin typeface="Aptos" panose="02110004020202020204"/>
              </a:rPr>
              <a:t>13</a:t>
            </a:r>
          </a:p>
          <a:p>
            <a:pPr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Enemies will still </a:t>
            </a:r>
            <a:r>
              <a:rPr lang="en-US" dirty="0">
                <a:solidFill>
                  <a:sysClr val="windowText" lastClr="000000"/>
                </a:solidFill>
                <a:latin typeface="Aptos" panose="02110004020202020204"/>
              </a:rPr>
              <a:t>increase in difficulty (faster, stronger, etc.)</a:t>
            </a:r>
          </a:p>
          <a:p>
            <a:pPr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3 weapon types: sword, bow, staff</a:t>
            </a:r>
          </a:p>
          <a:p>
            <a:pPr>
              <a:defRPr/>
            </a:pPr>
            <a:r>
              <a:rPr lang="en-US" dirty="0">
                <a:solidFill>
                  <a:sysClr val="windowText" lastClr="000000"/>
                </a:solidFill>
                <a:latin typeface="Aptos" panose="02110004020202020204"/>
              </a:rPr>
              <a:t>Power-up types: maximum health, speed, and damage increases</a:t>
            </a:r>
          </a:p>
          <a:p>
            <a:pPr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Power-ups spawn randomly at dedicated locations on the map</a:t>
            </a:r>
          </a:p>
        </p:txBody>
      </p:sp>
      <p:pic>
        <p:nvPicPr>
          <p:cNvPr id="57" name="Audio 56">
            <a:extLst>
              <a:ext uri="{FF2B5EF4-FFF2-40B4-BE49-F238E27FC236}">
                <a16:creationId xmlns:a16="http://schemas.microsoft.com/office/drawing/2014/main" id="{9C0ACC95-8FE5-5670-854F-E22D7EF56B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68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9211">
        <p:fade/>
      </p:transition>
    </mc:Choice>
    <mc:Fallback xmlns="">
      <p:transition advTm="392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98116-F426-285B-21A5-EE8A90FED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117C9D-BDA5-D04D-098E-F4130DB5F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EE153-BF0C-9B4F-8512-164F9C8D6C2E}" type="slidenum">
              <a:rPr lang="en-US" smtClean="0"/>
              <a:t>9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8DB55C9-F7C3-FD51-6C24-4FFE47902E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College of engineering and applied science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0482BE9-0DC2-D2EE-9BCE-867F6BA21F5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73D45-D6B3-4C7C-8F19-73F32176606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 a player, I want to join an online match so that I can team up with other players in real time</a:t>
            </a:r>
          </a:p>
          <a:p>
            <a:r>
              <a:rPr lang="en-US" dirty="0"/>
              <a:t>As a player, I want to fight against intelligent AI enemies so that the game is more challenging</a:t>
            </a:r>
          </a:p>
          <a:p>
            <a:r>
              <a:rPr lang="en-US" dirty="0"/>
              <a:t>As a player, I want to pick up different weapons and power-ups in the arena so that I can gain a strategic advantage and vary my fighting strategy</a:t>
            </a:r>
          </a:p>
          <a:p>
            <a:r>
              <a:rPr lang="en-US" dirty="0"/>
              <a:t>As a player, I want to view my stats and rankings so that I can track my progress and compare my performance with others</a:t>
            </a:r>
          </a:p>
          <a:p>
            <a:r>
              <a:rPr lang="en-US" dirty="0"/>
              <a:t>As a player, I want to chat with my opponent during a match so that I can communicate or socialize while playing</a:t>
            </a:r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AE16BBCA-F93D-4EB9-35FC-90DDC73DE5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16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4300">
        <p:fade/>
      </p:transition>
    </mc:Choice>
    <mc:Fallback xmlns="">
      <p:transition advTm="3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UofC 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E00122"/>
      </a:accent1>
      <a:accent2>
        <a:srgbClr val="890519"/>
      </a:accent2>
      <a:accent3>
        <a:srgbClr val="A7A5AA"/>
      </a:accent3>
      <a:accent4>
        <a:srgbClr val="333333"/>
      </a:accent4>
      <a:accent5>
        <a:srgbClr val="EADBC1"/>
      </a:accent5>
      <a:accent6>
        <a:srgbClr val="D1B179"/>
      </a:accent6>
      <a:hlink>
        <a:srgbClr val="DF0021"/>
      </a:hlink>
      <a:folHlink>
        <a:srgbClr val="F3F3F3"/>
      </a:folHlink>
    </a:clrScheme>
    <a:fontScheme name="UofC">
      <a:majorFont>
        <a:latin typeface="Open Sans Light"/>
        <a:ea typeface=""/>
        <a:cs typeface=""/>
      </a:majorFont>
      <a:minorFont>
        <a:latin typeface="Gentium Book Bas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DA9808F039D346BCB00F093EAB3564" ma:contentTypeVersion="18" ma:contentTypeDescription="Create a new document." ma:contentTypeScope="" ma:versionID="ee60e61c2efa096aa7ce08d0f5e71efe">
  <xsd:schema xmlns:xsd="http://www.w3.org/2001/XMLSchema" xmlns:xs="http://www.w3.org/2001/XMLSchema" xmlns:p="http://schemas.microsoft.com/office/2006/metadata/properties" xmlns:ns2="8562ecaf-d8ad-4a87-a16f-9b5cd898a046" xmlns:ns3="8be56858-bf0c-43d6-954d-be7222281d29" xmlns:ns4="d31ace62-eeff-4629-bfef-30c63a6d5f1e" targetNamespace="http://schemas.microsoft.com/office/2006/metadata/properties" ma:root="true" ma:fieldsID="1ae5fd60f2fa38d51965b4631e3158f0" ns2:_="" ns3:_="" ns4:_="">
    <xsd:import namespace="8562ecaf-d8ad-4a87-a16f-9b5cd898a046"/>
    <xsd:import namespace="8be56858-bf0c-43d6-954d-be7222281d29"/>
    <xsd:import namespace="d31ace62-eeff-4629-bfef-30c63a6d5f1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4:SharedWithUsers" minOccurs="0"/>
                <xsd:element ref="ns4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62ecaf-d8ad-4a87-a16f-9b5cd898a04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ce7ed257-b896-4b55-84f7-2c4d79b9c33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e56858-bf0c-43d6-954d-be7222281d29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903fd1e9-ff51-4f17-ac40-04578c2f45cd}" ma:internalName="TaxCatchAll" ma:showField="CatchAllData" ma:web="d31ace62-eeff-4629-bfef-30c63a6d5f1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1ace62-eeff-4629-bfef-30c63a6d5f1e" elementFormDefault="qualified">
    <xsd:import namespace="http://schemas.microsoft.com/office/2006/documentManagement/types"/>
    <xsd:import namespace="http://schemas.microsoft.com/office/infopath/2007/PartnerControls"/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62ecaf-d8ad-4a87-a16f-9b5cd898a046">
      <Terms xmlns="http://schemas.microsoft.com/office/infopath/2007/PartnerControls"/>
    </lcf76f155ced4ddcb4097134ff3c332f>
    <TaxCatchAll xmlns="8be56858-bf0c-43d6-954d-be7222281d2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1A4D4EE-29B1-4351-8CD0-EC08936929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62ecaf-d8ad-4a87-a16f-9b5cd898a046"/>
    <ds:schemaRef ds:uri="8be56858-bf0c-43d6-954d-be7222281d29"/>
    <ds:schemaRef ds:uri="d31ace62-eeff-4629-bfef-30c63a6d5f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BC802FC-444B-4F7C-AB58-B6CD7C7FF737}">
  <ds:schemaRefs>
    <ds:schemaRef ds:uri="http://schemas.microsoft.com/office/2006/metadata/properties"/>
    <ds:schemaRef ds:uri="http://schemas.microsoft.com/office/infopath/2007/PartnerControls"/>
    <ds:schemaRef ds:uri="26a93208-8883-4e14-b947-0b13a53775b4"/>
    <ds:schemaRef ds:uri="8562ecaf-d8ad-4a87-a16f-9b5cd898a046"/>
    <ds:schemaRef ds:uri="8be56858-bf0c-43d6-954d-be7222281d29"/>
  </ds:schemaRefs>
</ds:datastoreItem>
</file>

<file path=customXml/itemProps3.xml><?xml version="1.0" encoding="utf-8"?>
<ds:datastoreItem xmlns:ds="http://schemas.openxmlformats.org/officeDocument/2006/customXml" ds:itemID="{5A2D31EA-A721-4006-850E-5721659D77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4493</TotalTime>
  <Words>858</Words>
  <Application>Microsoft Office PowerPoint</Application>
  <PresentationFormat>Widescreen</PresentationFormat>
  <Paragraphs>88</Paragraphs>
  <Slides>14</Slides>
  <Notes>2</Notes>
  <HiddenSlides>0</HiddenSlides>
  <MMClips>14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Gentium Book Basic</vt:lpstr>
      <vt:lpstr>Open Sans Condensed</vt:lpstr>
      <vt:lpstr>Aptos</vt:lpstr>
      <vt:lpstr>Aptos Display</vt:lpstr>
      <vt:lpstr>Arial</vt:lpstr>
      <vt:lpstr>Calibri</vt:lpstr>
      <vt:lpstr>Open Sans</vt:lpstr>
      <vt:lpstr>Open Sans Extrabold</vt:lpstr>
      <vt:lpstr>Open Sans Light</vt:lpstr>
      <vt:lpstr>Open Sans Semibold</vt:lpstr>
      <vt:lpstr>Office Theme</vt:lpstr>
      <vt:lpstr>Pixel Coliseum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Trevor Wilson</dc:creator>
  <cp:lastModifiedBy>Cameron Estridge</cp:lastModifiedBy>
  <cp:revision>187</cp:revision>
  <cp:lastPrinted>2022-03-07T19:58:26Z</cp:lastPrinted>
  <dcterms:created xsi:type="dcterms:W3CDTF">2022-03-07T19:02:36Z</dcterms:created>
  <dcterms:modified xsi:type="dcterms:W3CDTF">2025-11-24T19:41:07Z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0x010100341A7CBB6C72CF469A573EF5BCA45E1D</vt:lpwstr>
  </property>
</Properties>
</file>

<file path=docProps/thumbnail.jpeg>
</file>